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3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4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0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4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5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D9A1-9602-43C9-974B-854C7DCC5D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2F08-2F03-4469-A94D-1E266D00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16220" r="20902" b="5292"/>
          <a:stretch/>
        </p:blipFill>
        <p:spPr bwMode="auto">
          <a:xfrm>
            <a:off x="228600" y="228600"/>
            <a:ext cx="8763000" cy="643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4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1958" r="20051" b="6530"/>
          <a:stretch/>
        </p:blipFill>
        <p:spPr bwMode="auto">
          <a:xfrm>
            <a:off x="381000" y="228600"/>
            <a:ext cx="8458200" cy="63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92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10996" r="19586" b="77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6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12647" r="19587" b="6374"/>
          <a:stretch/>
        </p:blipFill>
        <p:spPr bwMode="auto">
          <a:xfrm>
            <a:off x="380999" y="228600"/>
            <a:ext cx="8429293" cy="619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46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9897" r="20825" b="9279"/>
          <a:stretch/>
        </p:blipFill>
        <p:spPr bwMode="auto">
          <a:xfrm>
            <a:off x="381000" y="228600"/>
            <a:ext cx="8534400" cy="64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905000"/>
            <a:ext cx="4495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 descr="Image result for if you give a moose a muff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t="2720" r="18360" b="2720"/>
          <a:stretch/>
        </p:blipFill>
        <p:spPr bwMode="auto">
          <a:xfrm>
            <a:off x="3200400" y="1524000"/>
            <a:ext cx="3118192" cy="35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7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9897" r="20825" b="9279"/>
          <a:stretch/>
        </p:blipFill>
        <p:spPr bwMode="auto">
          <a:xfrm>
            <a:off x="381000" y="228600"/>
            <a:ext cx="8534400" cy="64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88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t="15396" r="19897" b="4742"/>
          <a:stretch/>
        </p:blipFill>
        <p:spPr bwMode="auto">
          <a:xfrm>
            <a:off x="304800" y="276213"/>
            <a:ext cx="8610600" cy="6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3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14295" r="20129" b="5705"/>
          <a:stretch/>
        </p:blipFill>
        <p:spPr bwMode="auto">
          <a:xfrm>
            <a:off x="381000" y="304800"/>
            <a:ext cx="85197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1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10034" r="20051" b="8453"/>
          <a:stretch/>
        </p:blipFill>
        <p:spPr bwMode="auto">
          <a:xfrm>
            <a:off x="304800" y="228600"/>
            <a:ext cx="8458200" cy="63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04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t="15395" r="19897" b="6118"/>
          <a:stretch/>
        </p:blipFill>
        <p:spPr bwMode="auto">
          <a:xfrm>
            <a:off x="228600" y="228600"/>
            <a:ext cx="8686800" cy="62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Image result for click clack mo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8465" r="14841" b="9126"/>
          <a:stretch/>
        </p:blipFill>
        <p:spPr bwMode="auto">
          <a:xfrm>
            <a:off x="914400" y="3360016"/>
            <a:ext cx="1843109" cy="21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panda bear panda b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67636"/>
            <a:ext cx="1483554" cy="21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red leaf yellow lea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43429"/>
            <a:ext cx="21907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5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3</cp:revision>
  <dcterms:created xsi:type="dcterms:W3CDTF">2020-03-12T17:17:18Z</dcterms:created>
  <dcterms:modified xsi:type="dcterms:W3CDTF">2020-03-12T18:06:46Z</dcterms:modified>
</cp:coreProperties>
</file>